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</ns0:Types>
</file>

<file path=_rels/.rels><?xml version='1.0' encoding='utf-8'?>
<ns0:Relationships xmlns:ns0="http://schemas.openxmlformats.org/package/2006/relationships"><ns0:Relationship Id="rId1" Type="http://schemas.openxmlformats.org/officeDocument/2006/relationships/officeDocument" Target="ppt/presentation.xml" /><ns0:Relationship Id="rId3" Type="http://schemas.openxmlformats.org/package/2006/relationships/metadata/core-properties" Target="docProps/core.xml" /><ns0:Relationship Id="rId4" Type="http://schemas.openxmlformats.org/officeDocument/2006/relationships/extended-properties" Target="docProps/app.xml" /></ns0: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201"/>
    <p:sldId id="257" r:id="rId202"/>
    <p:sldId id="258" r:id="rId203"/>
    <p:sldId id="259" r:id="rId204"/>
    <p:sldId id="260" r:id="rId205"/>
    <p:sldId id="261" r:id="rId206"/>
    <p:sldId id="262" r:id="rId207"/>
    <p:sldId id="263" r:id="rId208"/>
    <p:sldId id="264" r:id="rId209"/>
    <p:sldId id="265" r:id="rId210"/>
    <p:sldId id="266" r:id="rId211"/>
    <p:sldId id="267" r:id="rId212"/>
    <p:sldId id="268" r:id="rId213"/>
    <p:sldId id="269" r:id="rId214"/>
  </p:sldIdLst>
  <p:sldSz cx="12191999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201" Type="http://schemas.openxmlformats.org/officeDocument/2006/relationships/slide" Target="slides/slide1.xml" /><ns0:Relationship Id="rId202" Type="http://schemas.openxmlformats.org/officeDocument/2006/relationships/slide" Target="slides/slide2.xml" /><ns0:Relationship Id="rId203" Type="http://schemas.openxmlformats.org/officeDocument/2006/relationships/slide" Target="slides/slide3.xml" /><ns0:Relationship Id="rId204" Type="http://schemas.openxmlformats.org/officeDocument/2006/relationships/slide" Target="slides/slide4.xml" /><ns0:Relationship Id="rId205" Type="http://schemas.openxmlformats.org/officeDocument/2006/relationships/slide" Target="slides/slide5.xml" /><ns0:Relationship Id="rId206" Type="http://schemas.openxmlformats.org/officeDocument/2006/relationships/slide" Target="slides/slide6.xml" /><ns0:Relationship Id="rId207" Type="http://schemas.openxmlformats.org/officeDocument/2006/relationships/slide" Target="slides/slide7.xml" /><ns0:Relationship Id="rId208" Type="http://schemas.openxmlformats.org/officeDocument/2006/relationships/slide" Target="slides/slide8.xml" /><ns0:Relationship Id="rId209" Type="http://schemas.openxmlformats.org/officeDocument/2006/relationships/slide" Target="slides/slide9.xml" /><ns0:Relationship Id="rId210" Type="http://schemas.openxmlformats.org/officeDocument/2006/relationships/slide" Target="slides/slide10.xml" /><ns0:Relationship Id="rId211" Type="http://schemas.openxmlformats.org/officeDocument/2006/relationships/slide" Target="slides/slide11.xml" /><ns0:Relationship Id="rId212" Type="http://schemas.openxmlformats.org/officeDocument/2006/relationships/slide" Target="slides/slide12.xml" /><ns0:Relationship Id="rId213" Type="http://schemas.openxmlformats.org/officeDocument/2006/relationships/slide" Target="slides/slide13.xml" /><ns0:Relationship Id="rId214" Type="http://schemas.openxmlformats.org/officeDocument/2006/relationships/slide" Target="slides/slide14.xml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1.jpeg" /></ns0: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2.jpeg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3.jpeg" /></ns0: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4.jpeg" /></ns0: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5.jpeg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6.jpeg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7.jpeg" /></ns0:Relationships>
</file>

<file path=ppt/slides/_rels/slide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8.jpeg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09.jpeg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10.jpeg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11.jpeg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12.jpeg" /></ns0:Relationships>
</file>

<file path=ppt/slides/_rels/slide1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13.jpeg" /></ns0:Relationships>
</file>

<file path=ppt/slides/_rels/slide1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slide-14.jpeg" /></ns0: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우리 회사 배송,&#10;한눈에 관리하세요." descr="우리 회사 배송,&#10;한눈에 관리하세요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전국 타사 대비,&#10;약&#10;23.6&#10;%&#10;저렴한 배송 요금." descr="전국 타사 대비,&#10;약&#10;23.6&#10;%&#10;저렴한 배송 요금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외근 중에도,&#10;휴대폰으로 간편하게." descr="외근 중에도,&#10;휴대폰으로 간편하게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배송 소식은 알림톡으로,&#10;기사 위치는 지도에서." descr="배송 소식은 알림톡으로,&#10;기사 위치는 지도에서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배송 중인 기사 위치,&#10;지도에서 확인하세요." descr="배송 중인 기사 위치,&#10;지도에서 확인하세요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간편하게 지도에서 찾아요." descr="간편하게 지도에서 찾아요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평소에는 바로 접수.&#10;필요할 때만 승인." descr="평소에는 바로 접수.&#10;필요할 때만 승인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번거로운 법인소속 인증대신&#10;초대링크로 가입해요." descr="번거로운 법인소속 인증대신&#10;초대링크로 가입해요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자주 보내는 주소,&#10;지도에서 바로 불러오세요." descr="자주 보내는 주소,&#10;지도에서 바로 불러오세요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월말 배송비 정리,&#10;엑셀 한 파일로." descr="월말 배송비 정리,&#10;엑셀 한 파일로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우리 회사 배송비,&#10;부서별로 한눈에." descr="우리 회사 배송비,&#10;부서별로 한눈에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배송 내역은 한곳에,&#10;비용은 부서별로." descr="배송 내역은 한곳에,&#10;비용은 부서별로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매번 같은 배송,&#10;한 번만 설정하세요." descr="매번 같은 배송,&#10;한 번만 설정하세요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우리 회사 배송,&#10;더 편하게 시작하세요." descr="우리 회사 배송,&#10;더 편하게 시작하세요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Macintosh PowerPoint</ns0:Application>
  <ns0:PresentationFormat>On-screen Show (16:9)</ns0:PresentationFormat>
  <ns0:Paragraphs>0</ns0:Paragraphs>
  <ns0:Slides>14</ns0:Slides>
  <ns0:Notes>0</ns0:Notes>
  <ns0:HiddenSlides>0</ns0:HiddenSlides>
  <ns0:MMClips>0</ns0:MMClips>
  <ns0:ScaleCrop>false</ns0:ScaleCrop>
  <ns0:HeadingPairs>
    <ns1:vector size="2" baseType="variant">
      <ns1:variant>
        <ns1:lpstr>Slide Titles</ns1:lpstr>
      </ns1:variant>
      <ns1:variant>
        <ns1:i4>14</ns1:i4>
      </ns1:variant>
    </ns1:vector>
  </ns0:HeadingPairs>
  <ns0:TitlesOfParts>
    <ns1:vector size="14" baseType="lpstr">
      <ns1:lpstr>우리 회사 배송, 한눈에 관리하세요</ns1:lpstr>
      <ns1:lpstr>카카오 알림톡</ns1:lpstr>
      <ns1:lpstr>배송 위치 확인</ns1:lpstr>
      <ns1:lpstr>부서별 이용 현황</ns1:lpstr>
      <ns1:lpstr>비용·정산</ns1:lpstr>
      <ns1:lpstr>월말 마감 파일</ns1:lpstr>
      <ns1:lpstr>고정배송</ns1:lpstr>
      <ns1:lpstr>공용주소록</ns1:lpstr>
      <ns1:lpstr>직원·부서</ns1:lpstr>
      <ns1:lpstr>주문 승인</ns1:lpstr>
      <ns1:lpstr>법인 이용 혜택</ns1:lpstr>
      <ns1:lpstr>지도 주소 선택</ns1:lpstr>
      <ns1:lpstr>모바일 접수</ns1:lpstr>
      <ns1:lpstr>법인 이용 문의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title>코어퀵 서비스 소개서 · 법인매니저</dc:title>
  <dc:subject/>
  <dc:creator>코어로지스틱스</dc:creator>
  <ns0:keywords/>
  <dc:description>generated using python-pptx</dc:description>
  <ns0:lastModifiedBy>Steve Canny</ns0:lastModifiedBy>
  <ns0:revision>1</ns0:revision>
  <ns2:created xsi:type="dcterms:W3CDTF">2013-01-27T09:14:16Z</ns2:created>
  <ns2:modified xsi:type="dcterms:W3CDTF">2013-01-27T09:15:58Z</ns2:modified>
  <ns0:category/>
</ns0:coreProperties>
</file>